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21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4721-2A77-42D9-AD44-91DF8FCB1097}" type="datetimeFigureOut">
              <a:rPr lang="pl-PL" smtClean="0"/>
              <a:pPr/>
              <a:t>2013-07-08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8E5E-13DD-4556-B962-4D960C7EF05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4721-2A77-42D9-AD44-91DF8FCB1097}" type="datetimeFigureOut">
              <a:rPr lang="pl-PL" smtClean="0"/>
              <a:pPr/>
              <a:t>2013-07-08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8E5E-13DD-4556-B962-4D960C7EF05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4721-2A77-42D9-AD44-91DF8FCB1097}" type="datetimeFigureOut">
              <a:rPr lang="pl-PL" smtClean="0"/>
              <a:pPr/>
              <a:t>2013-07-08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8E5E-13DD-4556-B962-4D960C7EF05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4721-2A77-42D9-AD44-91DF8FCB1097}" type="datetimeFigureOut">
              <a:rPr lang="pl-PL" smtClean="0"/>
              <a:pPr/>
              <a:t>2013-07-08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8E5E-13DD-4556-B962-4D960C7EF05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4721-2A77-42D9-AD44-91DF8FCB1097}" type="datetimeFigureOut">
              <a:rPr lang="pl-PL" smtClean="0"/>
              <a:pPr/>
              <a:t>2013-07-08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8E5E-13DD-4556-B962-4D960C7EF05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4721-2A77-42D9-AD44-91DF8FCB1097}" type="datetimeFigureOut">
              <a:rPr lang="pl-PL" smtClean="0"/>
              <a:pPr/>
              <a:t>2013-07-08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8E5E-13DD-4556-B962-4D960C7EF05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4721-2A77-42D9-AD44-91DF8FCB1097}" type="datetimeFigureOut">
              <a:rPr lang="pl-PL" smtClean="0"/>
              <a:pPr/>
              <a:t>2013-07-08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8E5E-13DD-4556-B962-4D960C7EF05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4721-2A77-42D9-AD44-91DF8FCB1097}" type="datetimeFigureOut">
              <a:rPr lang="pl-PL" smtClean="0"/>
              <a:pPr/>
              <a:t>2013-07-08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8E5E-13DD-4556-B962-4D960C7EF05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4721-2A77-42D9-AD44-91DF8FCB1097}" type="datetimeFigureOut">
              <a:rPr lang="pl-PL" smtClean="0"/>
              <a:pPr/>
              <a:t>2013-07-08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8E5E-13DD-4556-B962-4D960C7EF05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4721-2A77-42D9-AD44-91DF8FCB1097}" type="datetimeFigureOut">
              <a:rPr lang="pl-PL" smtClean="0"/>
              <a:pPr/>
              <a:t>2013-07-08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8E5E-13DD-4556-B962-4D960C7EF05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4721-2A77-42D9-AD44-91DF8FCB1097}" type="datetimeFigureOut">
              <a:rPr lang="pl-PL" smtClean="0"/>
              <a:pPr/>
              <a:t>2013-07-08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8E5E-13DD-4556-B962-4D960C7EF05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D4721-2A77-42D9-AD44-91DF8FCB1097}" type="datetimeFigureOut">
              <a:rPr lang="pl-PL" smtClean="0"/>
              <a:pPr/>
              <a:t>2013-07-08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78E5E-13DD-4556-B962-4D960C7EF050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KRAINY GEOGRAFICZNE POLSKI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000" dirty="0" smtClean="0">
                <a:latin typeface="Cambria" pitchFamily="18" charset="0"/>
              </a:rPr>
              <a:t>Krainą geograficzną nazywamy obszar kraju o charakterystycznych elementach krajobrazu. O podziale na poszczególne regiony decydują: ukształtowanie powierzchni, rodzaj podłoża, warunki atmosferyczne, wody oraz roślinność i zwierzęta. W Polsce występują wszystkie formy ukształtowania powierzchni: niziny, wyżyny i góry. Największą powierzchnię zajmują niziny. Krainy geograficzne w naszym kraju mają charakter pasowy. Patrząc na mapę widzimy, że od północy są to:</a:t>
            </a:r>
          </a:p>
          <a:p>
            <a:endParaRPr lang="pl-PL" dirty="0"/>
          </a:p>
        </p:txBody>
      </p:sp>
      <p:pic>
        <p:nvPicPr>
          <p:cNvPr id="1026" name="Picture 2" descr="C:\Documents and Settings\Nikola\Pulpit\map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857604"/>
            <a:ext cx="2942055" cy="3000396"/>
          </a:xfrm>
          <a:prstGeom prst="rect">
            <a:avLst/>
          </a:prstGeom>
          <a:noFill/>
        </p:spPr>
      </p:pic>
    </p:spTree>
  </p:cSld>
  <p:clrMapOvr>
    <a:masterClrMapping/>
  </p:clrMapOvr>
  <p:transition advTm="7484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POBRZEŻA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sz="2800" dirty="0" smtClean="0">
                <a:latin typeface="Cambria Math" pitchFamily="18" charset="0"/>
                <a:ea typeface="Cambria Math" pitchFamily="18" charset="0"/>
              </a:rPr>
              <a:t>Najbardziej na północ położoną krainą geograficzną Polski są pobrzeża. Jest to wąski pas nizin ciągnący się wzdłuż wybrzeża Morza Bałtyckiego. 	</a:t>
            </a:r>
          </a:p>
          <a:p>
            <a:endParaRPr lang="pl-PL" dirty="0" smtClean="0"/>
          </a:p>
        </p:txBody>
      </p:sp>
      <p:pic>
        <p:nvPicPr>
          <p:cNvPr id="2050" name="Picture 2" descr="C:\Documents and Settings\Nikola\Pulpit\mapa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429000"/>
            <a:ext cx="2695575" cy="2743200"/>
          </a:xfrm>
          <a:prstGeom prst="rect">
            <a:avLst/>
          </a:prstGeom>
          <a:noFill/>
        </p:spPr>
      </p:pic>
    </p:spTree>
  </p:cSld>
  <p:clrMapOvr>
    <a:masterClrMapping/>
  </p:clrMapOvr>
  <p:transition advTm="2797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Krajobraz pobrzeży charakteryzuje: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000" dirty="0" smtClean="0">
                <a:latin typeface="Book Antiqua" pitchFamily="18" charset="0"/>
              </a:rPr>
              <a:t>płaska lub falista rzeźba terenu,</a:t>
            </a:r>
          </a:p>
          <a:p>
            <a:r>
              <a:rPr lang="pl-PL" sz="2000" dirty="0" smtClean="0">
                <a:latin typeface="Book Antiqua" pitchFamily="18" charset="0"/>
              </a:rPr>
              <a:t>brzegi niskie z piaszczystymi plażami, wydmami oraz mierzejami,</a:t>
            </a:r>
          </a:p>
          <a:p>
            <a:r>
              <a:rPr lang="pl-PL" sz="2000" dirty="0" smtClean="0">
                <a:latin typeface="Book Antiqua" pitchFamily="18" charset="0"/>
              </a:rPr>
              <a:t>wysokie brzegi z klifami,</a:t>
            </a:r>
          </a:p>
          <a:p>
            <a:r>
              <a:rPr lang="pl-PL" sz="2000" dirty="0" smtClean="0">
                <a:latin typeface="Book Antiqua" pitchFamily="18" charset="0"/>
              </a:rPr>
              <a:t>płytkie jeziora przybrzeżne. </a:t>
            </a:r>
            <a:endParaRPr lang="pl-PL" sz="2000" dirty="0">
              <a:latin typeface="Book Antiqua" pitchFamily="18" charset="0"/>
            </a:endParaRPr>
          </a:p>
        </p:txBody>
      </p:sp>
      <p:pic>
        <p:nvPicPr>
          <p:cNvPr id="3074" name="Picture 2" descr="C:\Documents and Settings\Nikola\Pulpit\brze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500438"/>
            <a:ext cx="4143404" cy="2805416"/>
          </a:xfrm>
          <a:prstGeom prst="rect">
            <a:avLst/>
          </a:prstGeom>
          <a:noFill/>
        </p:spPr>
      </p:pic>
    </p:spTree>
  </p:cSld>
  <p:clrMapOvr>
    <a:masterClrMapping/>
  </p:clrMapOvr>
  <p:transition advTm="1859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Informacje </a:t>
            </a:r>
            <a:r>
              <a:rPr lang="pl-PL" dirty="0" smtClean="0"/>
              <a:t>o ukształtowaniu 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pl-PL" dirty="0" smtClean="0"/>
              <a:t>Kształt polskiego wybrzeża zmieniał się przez kilka tysięcy lat. Obecnie prawie na całej długości jest dno wyrównane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/>
              <a:t> </a:t>
            </a:r>
            <a:r>
              <a:rPr lang="pl-PL" dirty="0" smtClean="0"/>
              <a:t>Niszczenie wysokiego brzegu morskiego prowadzi do powstawania urwistych zboczy nazywanych klifami.</a:t>
            </a:r>
          </a:p>
          <a:p>
            <a:pPr>
              <a:buNone/>
            </a:pPr>
            <a:endParaRPr lang="pl-PL" sz="2000" dirty="0" smtClean="0"/>
          </a:p>
          <a:p>
            <a:pPr>
              <a:buNone/>
            </a:pPr>
            <a:r>
              <a:rPr lang="pl-PL" dirty="0" smtClean="0"/>
              <a:t>Osadzanie piasku na brzegach niskich sprawia, że powstają szerokie plaże.</a:t>
            </a:r>
          </a:p>
          <a:p>
            <a:pPr>
              <a:buNone/>
            </a:pPr>
            <a:endParaRPr lang="pl-PL" sz="2000" dirty="0" smtClean="0"/>
          </a:p>
        </p:txBody>
      </p:sp>
    </p:spTree>
  </p:cSld>
  <p:clrMapOvr>
    <a:masterClrMapping/>
  </p:clrMapOvr>
  <p:transition advTm="3109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Informacje </a:t>
            </a:r>
            <a:r>
              <a:rPr lang="pl-PL" dirty="0" smtClean="0"/>
              <a:t>o ukształtowaniu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sz="2800" dirty="0" smtClean="0"/>
              <a:t>Dla wybrzeża niskiego charakterystyczne są także mierzeje, czyli piaszczyste wały usypywane przez wiatr. Mierzeje powoli wydłużały się i odcinały od morza niewielkie zatoki. W ten sposób powstały jeziora przybrzeżne.</a:t>
            </a:r>
          </a:p>
          <a:p>
            <a:r>
              <a:rPr lang="pl-PL" sz="2800" dirty="0" smtClean="0"/>
              <a:t>Na mierzei oddzielającej od morza jezioro Łebsko są ogromne wydmy. Pod naporem wiatrów piasek przesuwa się i stopniowo zasypuje wszystko co napotka na swojej drodze (lasy, nawet całe miejscowości). Przesuwające się wydmy nazywamy ruchomymi.</a:t>
            </a:r>
            <a:endParaRPr lang="pl-PL" sz="2800" dirty="0"/>
          </a:p>
        </p:txBody>
      </p:sp>
    </p:spTree>
  </p:cSld>
  <p:clrMapOvr>
    <a:masterClrMapping/>
  </p:clrMapOvr>
  <p:transition advTm="3296">
    <p:cut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Podział organizmów wodnych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000" dirty="0" smtClean="0"/>
              <a:t>Woda jest środowiskiem życia różnorodnych organizmów. Większość roślin i zwierząt występujących w wodach słonych nie potrafi żyć w wodach słodkich. I odwrotnie: organizmy słodkowodne nie przeżyłyby w morzach słonych. Organizmy wodne najczęściej są zbudowane inaczej niż te, które występują na lądzie. Różnice w budowie są spowodowane przystosowaniem się do warunków panujących w środowisku wodnym. Organizmy wodne możemy podzielić na:</a:t>
            </a:r>
          </a:p>
          <a:p>
            <a:pPr>
              <a:buNone/>
            </a:pPr>
            <a:r>
              <a:rPr lang="pl-PL" sz="2000" dirty="0" smtClean="0"/>
              <a:t>Rośliny :                 Zwierzęta:</a:t>
            </a:r>
          </a:p>
          <a:p>
            <a:pPr>
              <a:buNone/>
            </a:pPr>
            <a:r>
              <a:rPr lang="pl-PL" sz="2000" dirty="0" smtClean="0"/>
              <a:t>przybrzeżne,        raki,</a:t>
            </a:r>
          </a:p>
          <a:p>
            <a:pPr>
              <a:buNone/>
            </a:pPr>
            <a:r>
              <a:rPr lang="pl-PL" sz="2000" dirty="0" smtClean="0"/>
              <a:t> nawodne,            małże,</a:t>
            </a:r>
          </a:p>
          <a:p>
            <a:pPr>
              <a:buNone/>
            </a:pPr>
            <a:r>
              <a:rPr lang="pl-PL" sz="2000" dirty="0" smtClean="0"/>
              <a:t> podwodne.          </a:t>
            </a:r>
            <a:r>
              <a:rPr lang="pl-PL" sz="2000" dirty="0"/>
              <a:t>r</a:t>
            </a:r>
            <a:r>
              <a:rPr lang="pl-PL" sz="2000" dirty="0" smtClean="0"/>
              <a:t>yby  .</a:t>
            </a:r>
          </a:p>
          <a:p>
            <a:endParaRPr lang="pl-PL" sz="2000" dirty="0" smtClean="0"/>
          </a:p>
          <a:p>
            <a:endParaRPr lang="pl-PL" dirty="0"/>
          </a:p>
        </p:txBody>
      </p:sp>
      <p:pic>
        <p:nvPicPr>
          <p:cNvPr id="4098" name="Picture 2" descr="C:\Documents and Settings\Nikola\Pulpit\mor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3786190"/>
            <a:ext cx="3956569" cy="2678914"/>
          </a:xfrm>
          <a:prstGeom prst="rect">
            <a:avLst/>
          </a:prstGeom>
          <a:noFill/>
        </p:spPr>
      </p:pic>
    </p:spTree>
  </p:cSld>
  <p:clrMapOvr>
    <a:masterClrMapping/>
  </p:clrMapOvr>
  <p:transition advTm="4312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Charakterystyka pobrzeży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l-PL" sz="1600" dirty="0" smtClean="0">
                <a:latin typeface="Book Antiqua" pitchFamily="18" charset="0"/>
              </a:rPr>
              <a:t>Całe pobrzeże polskie dzieli się na trzy pasy, czyli :pobrzeże Szczecińskie, Gdańskie oraz Koszalińskie. </a:t>
            </a:r>
          </a:p>
          <a:p>
            <a:r>
              <a:rPr lang="pl-PL" sz="1600" dirty="0" smtClean="0">
                <a:latin typeface="Book Antiqua" pitchFamily="18" charset="0"/>
              </a:rPr>
              <a:t> W całym pasie Pobrzeży Polski występują krajobrazy nadmorskie wydmowy, wysoczyznowy (nadmorskie urwiska, klify), deltowy i jeziorno-bagienny. Ukształtowanie tych form terenu było zależne od powstawania Bałtyku oraz epoki lodowcowej.</a:t>
            </a:r>
          </a:p>
          <a:p>
            <a:r>
              <a:rPr lang="pl-PL" sz="1600" dirty="0" smtClean="0">
                <a:latin typeface="Book Antiqua" pitchFamily="18" charset="0"/>
              </a:rPr>
              <a:t>Krajobraz wydmowy tworzy się poprzez działalność wiatru. Możemy go najbardziej zaobserwować na obszarze Słowińskiego Parku Narodowego.</a:t>
            </a:r>
          </a:p>
          <a:p>
            <a:r>
              <a:rPr lang="pl-PL" sz="1600" dirty="0" smtClean="0">
                <a:latin typeface="Book Antiqua" pitchFamily="18" charset="0"/>
              </a:rPr>
              <a:t>Krajobraz wysoczyznowy możemy zaobserwować w największej ilości w okolicach Międzyzdrojów, np. w Wolińskim Parku Narodowym dzięki destrukcyjnemu działaniu sił przyrodu (m.in. wiatru, wody ) niektóre klify cofają się w głąb lądu nawet o 80 cm rocznie..</a:t>
            </a:r>
          </a:p>
          <a:p>
            <a:r>
              <a:rPr lang="pl-PL" sz="1600" dirty="0" smtClean="0">
                <a:latin typeface="Book Antiqua" pitchFamily="18" charset="0"/>
              </a:rPr>
              <a:t>Krajobraz deltowy, charakteryzujący się wyrównaniem terenu, płytkim zaleganiem wód oraz występowaniem gleb typu mady możemy zaobserwować przy ujściu Wisły i Odry do morza.</a:t>
            </a:r>
          </a:p>
          <a:p>
            <a:r>
              <a:rPr lang="pl-PL" sz="1600" dirty="0" smtClean="0">
                <a:latin typeface="Book Antiqua" pitchFamily="18" charset="0"/>
              </a:rPr>
              <a:t>Krajobraz jeziorno-bagienny występuje w kilku miejscach naszego Pobrzeża. Do najciekawszych jego przykładów możemy zaliczyć zarastające jeziora występujące w okolicach Łeby.</a:t>
            </a:r>
          </a:p>
          <a:p>
            <a:r>
              <a:rPr lang="pl-PL" sz="1600" dirty="0" smtClean="0">
                <a:latin typeface="Book Antiqua" pitchFamily="18" charset="0"/>
              </a:rPr>
              <a:t>Południowe Pobrzeże Bałtyku ma jeszcze jeden osobliwy rejon - Półwysep Helski.</a:t>
            </a:r>
            <a:endParaRPr lang="pl-PL" sz="1600" dirty="0">
              <a:latin typeface="Book Antiqua" pitchFamily="18" charset="0"/>
            </a:endParaRPr>
          </a:p>
        </p:txBody>
      </p:sp>
    </p:spTree>
  </p:cSld>
  <p:clrMapOvr>
    <a:masterClrMapping/>
  </p:clrMapOvr>
  <p:transition advTm="7297"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Rośliność pobrzeży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l-PL" sz="2600" dirty="0" smtClean="0"/>
              <a:t>roślinnością panującą na terenach pobrzeży są bory nadmorskie, wrzosowiska, łąki bagiennie oraz roślinność wydmowa. Przeważają tu gleby bielicowe, brunatne oraz bagiennie.</a:t>
            </a:r>
          </a:p>
          <a:p>
            <a:r>
              <a:rPr lang="pl-PL" sz="2600" dirty="0" smtClean="0"/>
              <a:t>Jeśli chodzi o rolnictwo to przeważają tu uprawy ziemniaków i żyta oraz hodowla bydła; na lepszych glebach uprawy pszenicy oraz buraków cukrowych; w okolicach dużych miast rozwinęło się warzywnictwo.</a:t>
            </a:r>
          </a:p>
          <a:p>
            <a:r>
              <a:rPr lang="pl-PL" sz="2600" dirty="0" smtClean="0"/>
              <a:t>Na terenie pobrzeża znajdują się 2 Parki narodowe : Woliński Park </a:t>
            </a:r>
            <a:r>
              <a:rPr lang="pl-PL" sz="2600" dirty="0" smtClean="0"/>
              <a:t>Narodowy</a:t>
            </a:r>
            <a:r>
              <a:rPr lang="pl-PL" sz="2600" dirty="0" smtClean="0"/>
              <a:t>, którego symbolem jest Orzeł oraz Słowiński Park Narodowy, </a:t>
            </a:r>
            <a:r>
              <a:rPr lang="pl-PL" sz="2600" dirty="0" smtClean="0"/>
              <a:t>którego </a:t>
            </a:r>
            <a:r>
              <a:rPr lang="pl-PL" sz="2600" dirty="0" smtClean="0"/>
              <a:t>symbolem jest mewa.</a:t>
            </a:r>
          </a:p>
          <a:p>
            <a:r>
              <a:rPr lang="pl-PL" sz="2600" dirty="0" smtClean="0"/>
              <a:t>Największymi miastami Pobrzeży Polski są: Gdańsk, Gdynia, Szczecin oraz Koszalin.</a:t>
            </a: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ransition advTm="625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Zwierzęta na pobrzeżach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endParaRPr lang="pl-PL" dirty="0" smtClean="0">
              <a:latin typeface="Book Antiqua" pitchFamily="18" charset="0"/>
            </a:endParaRPr>
          </a:p>
          <a:p>
            <a:pPr>
              <a:buNone/>
            </a:pPr>
            <a:r>
              <a:rPr lang="pl-PL" dirty="0" smtClean="0">
                <a:latin typeface="Book Antiqua" pitchFamily="18" charset="0"/>
              </a:rPr>
              <a:t> gronostaj</a:t>
            </a:r>
          </a:p>
          <a:p>
            <a:endParaRPr lang="pl-PL" dirty="0" smtClean="0">
              <a:latin typeface="Book Antiqua" pitchFamily="18" charset="0"/>
            </a:endParaRPr>
          </a:p>
          <a:p>
            <a:pPr>
              <a:buNone/>
            </a:pPr>
            <a:r>
              <a:rPr lang="pl-PL" dirty="0" smtClean="0">
                <a:latin typeface="Book Antiqua" pitchFamily="18" charset="0"/>
              </a:rPr>
              <a:t>orzeł bielik </a:t>
            </a:r>
          </a:p>
          <a:p>
            <a:pPr>
              <a:buNone/>
            </a:pPr>
            <a:endParaRPr lang="pl-PL" dirty="0" smtClean="0">
              <a:latin typeface="Book Antiqua" pitchFamily="18" charset="0"/>
            </a:endParaRPr>
          </a:p>
          <a:p>
            <a:pPr>
              <a:buNone/>
            </a:pPr>
            <a:r>
              <a:rPr lang="pl-PL" dirty="0" smtClean="0">
                <a:latin typeface="Book Antiqua" pitchFamily="18" charset="0"/>
              </a:rPr>
              <a:t>orlik krzykliwy</a:t>
            </a:r>
          </a:p>
          <a:p>
            <a:pPr>
              <a:buNone/>
            </a:pPr>
            <a:endParaRPr lang="pl-PL" dirty="0">
              <a:latin typeface="Book Antiqua" pitchFamily="18" charset="0"/>
            </a:endParaRPr>
          </a:p>
          <a:p>
            <a:pPr>
              <a:buNone/>
            </a:pPr>
            <a:r>
              <a:rPr lang="pl-PL" dirty="0" smtClean="0">
                <a:latin typeface="Book Antiqua" pitchFamily="18" charset="0"/>
              </a:rPr>
              <a:t>kruk</a:t>
            </a:r>
          </a:p>
          <a:p>
            <a:endParaRPr lang="pl-PL" dirty="0" smtClean="0">
              <a:latin typeface="Book Antiqua" pitchFamily="18" charset="0"/>
            </a:endParaRPr>
          </a:p>
          <a:p>
            <a:pPr>
              <a:buNone/>
            </a:pPr>
            <a:r>
              <a:rPr lang="pl-PL" dirty="0" smtClean="0">
                <a:latin typeface="Book Antiqua" pitchFamily="18" charset="0"/>
              </a:rPr>
              <a:t>myszołów</a:t>
            </a:r>
          </a:p>
          <a:p>
            <a:endParaRPr lang="pl-PL" dirty="0" smtClean="0">
              <a:latin typeface="Book Antiqua" pitchFamily="18" charset="0"/>
            </a:endParaRPr>
          </a:p>
          <a:p>
            <a:pPr>
              <a:buNone/>
            </a:pPr>
            <a:r>
              <a:rPr lang="pl-PL" dirty="0" smtClean="0">
                <a:latin typeface="Book Antiqua" pitchFamily="18" charset="0"/>
              </a:rPr>
              <a:t> gołębiarz</a:t>
            </a:r>
          </a:p>
          <a:p>
            <a:endParaRPr lang="pl-PL" dirty="0" smtClean="0">
              <a:latin typeface="Book Antiqua" pitchFamily="18" charset="0"/>
            </a:endParaRPr>
          </a:p>
          <a:p>
            <a:pPr>
              <a:buNone/>
            </a:pPr>
            <a:r>
              <a:rPr lang="pl-PL" dirty="0" smtClean="0">
                <a:latin typeface="Book Antiqua" pitchFamily="18" charset="0"/>
              </a:rPr>
              <a:t> mewa śmieszka</a:t>
            </a:r>
          </a:p>
          <a:p>
            <a:endParaRPr lang="pl-PL" dirty="0" smtClean="0">
              <a:latin typeface="Book Antiqua" pitchFamily="18" charset="0"/>
            </a:endParaRPr>
          </a:p>
          <a:p>
            <a:pPr>
              <a:buNone/>
            </a:pPr>
            <a:r>
              <a:rPr lang="pl-PL" dirty="0" smtClean="0">
                <a:latin typeface="Book Antiqua" pitchFamily="18" charset="0"/>
              </a:rPr>
              <a:t> perkoz</a:t>
            </a:r>
          </a:p>
          <a:p>
            <a:endParaRPr lang="pl-PL" dirty="0" smtClean="0">
              <a:latin typeface="Book Antiqua" pitchFamily="18" charset="0"/>
            </a:endParaRPr>
          </a:p>
          <a:p>
            <a:pPr>
              <a:buNone/>
            </a:pPr>
            <a:r>
              <a:rPr lang="pl-PL" dirty="0" smtClean="0">
                <a:latin typeface="Book Antiqua" pitchFamily="18" charset="0"/>
              </a:rPr>
              <a:t> orzesznica</a:t>
            </a:r>
          </a:p>
          <a:p>
            <a:endParaRPr lang="pl-PL" dirty="0" smtClean="0">
              <a:latin typeface="Book Antiqua" pitchFamily="18" charset="0"/>
            </a:endParaRPr>
          </a:p>
          <a:p>
            <a:pPr>
              <a:buNone/>
            </a:pPr>
            <a:r>
              <a:rPr lang="pl-PL" dirty="0" smtClean="0">
                <a:latin typeface="Book Antiqua" pitchFamily="18" charset="0"/>
              </a:rPr>
              <a:t> błotniak stawowy</a:t>
            </a:r>
            <a:endParaRPr lang="pl-PL" dirty="0">
              <a:latin typeface="Book Antiqua" pitchFamily="18" charset="0"/>
            </a:endParaRPr>
          </a:p>
        </p:txBody>
      </p:sp>
      <p:pic>
        <p:nvPicPr>
          <p:cNvPr id="5122" name="Picture 2" descr="C:\Documents and Settings\Nikola\Pulpit\93826DS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357298"/>
            <a:ext cx="3429024" cy="2281619"/>
          </a:xfrm>
          <a:prstGeom prst="rect">
            <a:avLst/>
          </a:prstGeom>
          <a:noFill/>
        </p:spPr>
      </p:pic>
      <p:pic>
        <p:nvPicPr>
          <p:cNvPr id="5124" name="Picture 4" descr="C:\Documents and Settings\Nikola\Pulpit\2423_DSCN44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1428736"/>
            <a:ext cx="3524250" cy="4695825"/>
          </a:xfrm>
          <a:prstGeom prst="rect">
            <a:avLst/>
          </a:prstGeom>
          <a:noFill/>
        </p:spPr>
      </p:pic>
    </p:spTree>
  </p:cSld>
  <p:clrMapOvr>
    <a:masterClrMapping/>
  </p:clrMapOvr>
  <p:transition advTm="5187">
    <p:split orient="vert"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635</Words>
  <Application>Microsoft Office PowerPoint</Application>
  <PresentationFormat>Pokaz na ekranie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0" baseType="lpstr">
      <vt:lpstr>Motyw pakietu Office</vt:lpstr>
      <vt:lpstr>KRAINY GEOGRAFICZNE POLSKI</vt:lpstr>
      <vt:lpstr>POBRZEŻA</vt:lpstr>
      <vt:lpstr>Krajobraz pobrzeży charakteryzuje:</vt:lpstr>
      <vt:lpstr>Informacje o ukształtowaniu .</vt:lpstr>
      <vt:lpstr>Informacje o ukształtowaniu </vt:lpstr>
      <vt:lpstr>Podział organizmów wodnych </vt:lpstr>
      <vt:lpstr>Charakterystyka pobrzeży </vt:lpstr>
      <vt:lpstr>Rośliność pobrzeży </vt:lpstr>
      <vt:lpstr>Zwierzęta na pobrzeżach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Pietrzak</dc:creator>
  <cp:lastModifiedBy>V</cp:lastModifiedBy>
  <cp:revision>11</cp:revision>
  <dcterms:created xsi:type="dcterms:W3CDTF">2012-03-25T09:37:54Z</dcterms:created>
  <dcterms:modified xsi:type="dcterms:W3CDTF">2013-07-08T13:54:57Z</dcterms:modified>
</cp:coreProperties>
</file>